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7" r:id="rId5"/>
    <p:sldId id="268" r:id="rId6"/>
    <p:sldId id="276" r:id="rId7"/>
    <p:sldId id="279" r:id="rId8"/>
    <p:sldId id="280" r:id="rId9"/>
    <p:sldId id="283" r:id="rId10"/>
    <p:sldId id="286" r:id="rId11"/>
    <p:sldId id="287" r:id="rId12"/>
    <p:sldId id="289" r:id="rId13"/>
    <p:sldId id="291" r:id="rId14"/>
    <p:sldId id="293" r:id="rId15"/>
    <p:sldId id="294" r:id="rId16"/>
    <p:sldId id="295" r:id="rId17"/>
    <p:sldId id="296" r:id="rId18"/>
    <p:sldId id="299" r:id="rId19"/>
    <p:sldId id="301" r:id="rId20"/>
    <p:sldId id="305" r:id="rId21"/>
    <p:sldId id="304" r:id="rId22"/>
    <p:sldId id="308" r:id="rId23"/>
    <p:sldId id="310" r:id="rId24"/>
    <p:sldId id="311" r:id="rId25"/>
    <p:sldId id="313" r:id="rId26"/>
    <p:sldId id="315" r:id="rId27"/>
    <p:sldId id="316" r:id="rId28"/>
    <p:sldId id="317" r:id="rId29"/>
    <p:sldId id="318" r:id="rId30"/>
    <p:sldId id="320" r:id="rId31"/>
    <p:sldId id="323" r:id="rId32"/>
    <p:sldId id="324" r:id="rId3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3" d="100"/>
          <a:sy n="63" d="100"/>
        </p:scale>
        <p:origin x="-120" y="-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FA87A-9509-4AF2-BEF2-014CAE539687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ACCB3-63BE-4D16-A85F-5F4AA799F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108A-26B4-471E-9F86-C9615C591CB6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081C5-A389-4364-A633-284C7FDD7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2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B326F-9B76-42BF-BD68-304F3DB263C8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C2151-995F-4C20-B446-87E69593C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41D18-DAEE-4DE7-8037-2FBC0149A9E4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F3FDD-DE12-4F9A-A4B2-61E534AC1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6B70D-8AFA-48CF-9FE9-08F448F2D870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26FDE-EC6D-4A6B-89DE-0A32D5E00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0AD8-73B0-4831-A06B-2E22A9B13BFA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AE845-8921-4AE1-8A12-5B91D975A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2E0F2-E733-466D-A760-3A2E4B0FBB78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B6A83-3253-422B-88E6-A48BC4466A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4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397A1-FAD1-45CF-BED2-2851EF71721B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45159-0141-4C88-8F79-0E69222A1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0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8D295-2650-481F-AF99-0DD5A1774CF0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B5D73-CD55-4337-AF8B-33CA14643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86FA1-2ADD-41C9-9885-736628A4F61B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5F1A1-25C6-466B-90C0-9CAA10C3E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6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4B47B-109A-4F3E-8CDA-9CCDD3B4DEB5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1004A-729B-42FC-9DBE-D8D973621A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9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CE1C383-A93D-4E68-BAB4-B40334718E0F}" type="datetime1">
              <a:rPr lang="en-US"/>
              <a:pPr>
                <a:defRPr/>
              </a:pPr>
              <a:t>3/3/2015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CCD965D-F39C-4401-90BB-78715B306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6781800" cy="2362200"/>
          </a:xfrm>
        </p:spPr>
        <p:txBody>
          <a:bodyPr/>
          <a:lstStyle/>
          <a:p>
            <a:pPr algn="l" eaLnBrk="1" hangingPunct="1"/>
            <a:r>
              <a:rPr lang="en-US" altLang="en-US" sz="2400" smtClean="0">
                <a:latin typeface="Times New Roman" charset="0"/>
                <a:cs typeface="Times New Roman" charset="0"/>
              </a:rPr>
              <a:t>The Art of George Rodrigue:</a:t>
            </a:r>
            <a:br>
              <a:rPr lang="en-US" altLang="en-US" sz="2400" smtClean="0">
                <a:latin typeface="Times New Roman" charset="0"/>
                <a:cs typeface="Times New Roman" charset="0"/>
              </a:rPr>
            </a:br>
            <a:r>
              <a:rPr lang="en-US" altLang="en-US" sz="2400" smtClean="0">
                <a:latin typeface="Times New Roman" charset="0"/>
                <a:cs typeface="Times New Roman" charset="0"/>
              </a:rPr>
              <a:t>Blue Dogs 1984-2010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Hawaiian Blues</a:t>
            </a:r>
            <a:r>
              <a:rPr lang="en-US" altLang="en-US" sz="1400" smtClean="0">
                <a:latin typeface="Times New Roman" charset="0"/>
              </a:rPr>
              <a:t>, 36x63 inches, acrylic on canvas, 1998</a:t>
            </a:r>
          </a:p>
        </p:txBody>
      </p:sp>
      <p:pic>
        <p:nvPicPr>
          <p:cNvPr id="11267" name="Content Placeholder 3" descr="1998, Hawaiian Blue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45" b="-14545"/>
          <a:stretch>
            <a:fillRect/>
          </a:stretch>
        </p:blipFill>
        <p:spPr>
          <a:xfrm>
            <a:off x="609600" y="0"/>
            <a:ext cx="7924800" cy="5943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Luck Be a Lady</a:t>
            </a:r>
            <a:r>
              <a:rPr lang="en-US" altLang="en-US" sz="1400" smtClean="0">
                <a:latin typeface="Times New Roman" charset="0"/>
              </a:rPr>
              <a:t>, 72x96 inches, acrylic on canvas, 1999</a:t>
            </a:r>
          </a:p>
        </p:txBody>
      </p:sp>
      <p:pic>
        <p:nvPicPr>
          <p:cNvPr id="12291" name="Content Placeholder 3" descr="1999, Luck Be a Lady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38" b="-5638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A Faster Breed</a:t>
            </a:r>
            <a:r>
              <a:rPr lang="en-US" altLang="en-US" sz="1400" smtClean="0">
                <a:latin typeface="Times New Roman" charset="0"/>
              </a:rPr>
              <a:t>, 48x36 inches, acrylic on canvas, 2000</a:t>
            </a:r>
          </a:p>
        </p:txBody>
      </p:sp>
      <p:pic>
        <p:nvPicPr>
          <p:cNvPr id="13315" name="Content Placeholder 3" descr="2000, A Faster Breed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63" r="-35463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A Smarter Breed</a:t>
            </a:r>
            <a:r>
              <a:rPr lang="en-US" altLang="en-US" sz="1400" smtClean="0">
                <a:latin typeface="Times New Roman" charset="0"/>
              </a:rPr>
              <a:t>, 48x36 inches, acrylic on canvas, 2000</a:t>
            </a:r>
          </a:p>
        </p:txBody>
      </p:sp>
      <p:pic>
        <p:nvPicPr>
          <p:cNvPr id="3" name="Picture 2" descr="2000, A Smarter Bre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3568"/>
            <a:ext cx="4146405" cy="5513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Hot Dog Chili</a:t>
            </a:r>
            <a:r>
              <a:rPr lang="en-US" altLang="en-US" sz="1400" smtClean="0">
                <a:latin typeface="Times New Roman" charset="0"/>
              </a:rPr>
              <a:t>, 32x18 inches, silkscreen, 2000</a:t>
            </a:r>
          </a:p>
        </p:txBody>
      </p:sp>
      <p:pic>
        <p:nvPicPr>
          <p:cNvPr id="15363" name="Content Placeholder 3" descr="2000, Hot Dog Chili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133" r="-64133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Life’s A Blast</a:t>
            </a:r>
            <a:r>
              <a:rPr lang="en-US" altLang="en-US" sz="1400" smtClean="0">
                <a:latin typeface="Times New Roman" charset="0"/>
              </a:rPr>
              <a:t>, acrylic on canvas, 2000</a:t>
            </a:r>
          </a:p>
        </p:txBody>
      </p:sp>
      <p:pic>
        <p:nvPicPr>
          <p:cNvPr id="16387" name="Content Placeholder 3" descr="2000, Life's A Blas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3" r="-33333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Now You See It, Now You Don’t</a:t>
            </a:r>
            <a:r>
              <a:rPr lang="en-US" altLang="en-US" sz="1400" smtClean="0">
                <a:latin typeface="Times New Roman" charset="0"/>
              </a:rPr>
              <a:t>, 48x36 inches, acrylic on canvas, 2000</a:t>
            </a:r>
          </a:p>
        </p:txBody>
      </p:sp>
      <p:pic>
        <p:nvPicPr>
          <p:cNvPr id="4" name="Content Placeholder 3" descr="2000, Now You See It, Now You Don't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4" r="804"/>
          <a:stretch>
            <a:fillRect/>
          </a:stretch>
        </p:blipFill>
        <p:spPr>
          <a:xfrm>
            <a:off x="2558515" y="381000"/>
            <a:ext cx="4026980" cy="5486400"/>
          </a:xfr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PC Blues</a:t>
            </a:r>
            <a:r>
              <a:rPr lang="en-US" altLang="en-US" sz="1400" smtClean="0">
                <a:latin typeface="Times New Roman" charset="0"/>
              </a:rPr>
              <a:t>, 48x36 inches, acrylic on canvas, 2000</a:t>
            </a:r>
          </a:p>
        </p:txBody>
      </p:sp>
      <p:pic>
        <p:nvPicPr>
          <p:cNvPr id="18435" name="Content Placeholder 3" descr="2000, PC Blue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85" r="-39485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Star Hopping</a:t>
            </a:r>
            <a:r>
              <a:rPr lang="en-US" altLang="en-US" sz="1400" smtClean="0">
                <a:latin typeface="Times New Roman" charset="0"/>
              </a:rPr>
              <a:t>, acrylic on canvas, 2000</a:t>
            </a:r>
          </a:p>
        </p:txBody>
      </p:sp>
      <p:pic>
        <p:nvPicPr>
          <p:cNvPr id="19459" name="Content Placeholder 3" descr="2000, Star Hopping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46" r="-39246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The Wild Blue Yonder</a:t>
            </a:r>
            <a:r>
              <a:rPr lang="en-US" altLang="en-US" sz="1400" smtClean="0">
                <a:latin typeface="Times New Roman" charset="0"/>
              </a:rPr>
              <a:t>, 36x48 inches, acrylic on canvas, 2000</a:t>
            </a:r>
          </a:p>
        </p:txBody>
      </p:sp>
      <p:pic>
        <p:nvPicPr>
          <p:cNvPr id="20483" name="Content Placeholder 3" descr="2000, The Wild Blue Yond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" b="-134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792288" y="59436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smtClean="0">
                <a:latin typeface="Times New Roman" charset="0"/>
                <a:cs typeface="Times New Roman" charset="0"/>
              </a:rPr>
              <a:t>Tiffany, George’s terrier-spaniel, 1980</a:t>
            </a:r>
          </a:p>
        </p:txBody>
      </p:sp>
      <p:pic>
        <p:nvPicPr>
          <p:cNvPr id="3075" name="Content Placeholder 3" descr="1980, Tiffany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61" r="-39261"/>
          <a:stretch>
            <a:fillRect/>
          </a:stretch>
        </p:blipFill>
        <p:spPr>
          <a:xfrm>
            <a:off x="914400" y="4572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I Look Different Close Up</a:t>
            </a:r>
            <a:r>
              <a:rPr lang="en-US" altLang="en-US" sz="1400" smtClean="0">
                <a:latin typeface="Times New Roman" charset="0"/>
              </a:rPr>
              <a:t>, 40x30 inches, acrylic on canvas, 2001</a:t>
            </a:r>
          </a:p>
        </p:txBody>
      </p:sp>
      <p:pic>
        <p:nvPicPr>
          <p:cNvPr id="21507" name="Content Placeholder 3" descr="2002, I look Different Close Up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89" r="-38889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Evermore</a:t>
            </a:r>
            <a:r>
              <a:rPr lang="en-US" altLang="en-US" sz="1400" smtClean="0">
                <a:latin typeface="Times New Roman" charset="0"/>
              </a:rPr>
              <a:t>, 24x24 inches, acrylic on canvas, 2002</a:t>
            </a:r>
          </a:p>
        </p:txBody>
      </p:sp>
      <p:pic>
        <p:nvPicPr>
          <p:cNvPr id="22531" name="Content Placeholder 3" descr="2002, Evermor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67" r="-16667"/>
          <a:stretch>
            <a:fillRect/>
          </a:stretch>
        </p:blipFill>
        <p:spPr>
          <a:xfrm>
            <a:off x="914400" y="4572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View of Hues</a:t>
            </a:r>
            <a:r>
              <a:rPr lang="en-US" altLang="en-US" sz="1400" smtClean="0">
                <a:latin typeface="Times New Roman" charset="0"/>
              </a:rPr>
              <a:t>, 36x40 inches, acrylic on canvas, 2002</a:t>
            </a:r>
          </a:p>
        </p:txBody>
      </p:sp>
      <p:pic>
        <p:nvPicPr>
          <p:cNvPr id="23555" name="Content Placeholder 3" descr="2002, View of Hue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828" b="-35828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Everywhere</a:t>
            </a:r>
            <a:r>
              <a:rPr lang="en-US" altLang="en-US" sz="1400" smtClean="0">
                <a:latin typeface="Times New Roman" charset="0"/>
              </a:rPr>
              <a:t>, 30x30 inches, acrylic on canvas, 2003</a:t>
            </a:r>
          </a:p>
        </p:txBody>
      </p:sp>
      <p:pic>
        <p:nvPicPr>
          <p:cNvPr id="24579" name="Content Placeholder 3" descr="2003, Everywher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00" r="-17000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 I Am an Artist</a:t>
            </a:r>
            <a:r>
              <a:rPr lang="en-US" altLang="en-US" sz="1400" smtClean="0">
                <a:latin typeface="Times New Roman" charset="0"/>
              </a:rPr>
              <a:t>, acrylic on canvas, 2006</a:t>
            </a:r>
          </a:p>
        </p:txBody>
      </p:sp>
      <p:pic>
        <p:nvPicPr>
          <p:cNvPr id="25603" name="Content Placeholder 3" descr="2006, I Am an Artis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26" r="-34926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The Summer of ’06</a:t>
            </a:r>
            <a:r>
              <a:rPr lang="en-US" altLang="en-US" sz="1400" smtClean="0">
                <a:latin typeface="Times New Roman" charset="0"/>
              </a:rPr>
              <a:t>, acrylic on canvas, 2006</a:t>
            </a:r>
          </a:p>
        </p:txBody>
      </p:sp>
      <p:pic>
        <p:nvPicPr>
          <p:cNvPr id="26627" name="Content Placeholder 3" descr="2006, The Summer of '06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3" r="-5333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You’re the Only One Under the Sun</a:t>
            </a:r>
            <a:r>
              <a:rPr lang="en-US" altLang="en-US" sz="1400" smtClean="0">
                <a:latin typeface="Times New Roman" charset="0"/>
              </a:rPr>
              <a:t>, acrylic on canvas, 2006</a:t>
            </a:r>
          </a:p>
        </p:txBody>
      </p:sp>
      <p:pic>
        <p:nvPicPr>
          <p:cNvPr id="27651" name="Content Placeholder 3" descr="2006, You're the Only One Under the Sun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27" r="-57527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Heat in the Kitchen</a:t>
            </a:r>
            <a:r>
              <a:rPr lang="en-US" altLang="en-US" sz="1400" smtClean="0">
                <a:latin typeface="Times New Roman" charset="0"/>
              </a:rPr>
              <a:t>, 25x38 inches, silkscreen, 2009</a:t>
            </a:r>
          </a:p>
        </p:txBody>
      </p:sp>
      <p:pic>
        <p:nvPicPr>
          <p:cNvPr id="28675" name="Content Placeholder 3" descr="2009, Heat in the Kitchen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1" b="-9271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Colors in My Life</a:t>
            </a:r>
            <a:r>
              <a:rPr lang="en-US" altLang="en-US" sz="1400" smtClean="0">
                <a:latin typeface="Times New Roman" charset="0"/>
              </a:rPr>
              <a:t>, 24x18 inches, acrylic on canvas board, 2010</a:t>
            </a:r>
          </a:p>
        </p:txBody>
      </p:sp>
      <p:pic>
        <p:nvPicPr>
          <p:cNvPr id="29699" name="Content Placeholder 3" descr="2010, Colors in My LIf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68" r="-41168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Cool Cat Dog</a:t>
            </a:r>
            <a:r>
              <a:rPr lang="en-US" altLang="en-US" sz="1400" smtClean="0">
                <a:latin typeface="Times New Roman" charset="0"/>
              </a:rPr>
              <a:t>, 48x36 inches, acrylic on canvas, 2010</a:t>
            </a:r>
          </a:p>
        </p:txBody>
      </p:sp>
      <p:pic>
        <p:nvPicPr>
          <p:cNvPr id="3" name="Picture 2" descr="2010, Cool Cat Dog.jpg"/>
          <p:cNvPicPr>
            <a:picLocks noChangeAspect="1"/>
          </p:cNvPicPr>
          <p:nvPr/>
        </p:nvPicPr>
        <p:blipFill>
          <a:blip r:embed="rId2"/>
          <a:srcRect t="1125"/>
          <a:stretch>
            <a:fillRect/>
          </a:stretch>
        </p:blipFill>
        <p:spPr>
          <a:xfrm>
            <a:off x="2511133" y="381000"/>
            <a:ext cx="4118267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Midnight Moon</a:t>
            </a:r>
            <a:r>
              <a:rPr lang="en-US" altLang="en-US" sz="1400" smtClean="0">
                <a:latin typeface="Times New Roman" charset="0"/>
              </a:rPr>
              <a:t>, 30x24 inches, oil on canvas, 1990</a:t>
            </a:r>
          </a:p>
        </p:txBody>
      </p:sp>
      <p:pic>
        <p:nvPicPr>
          <p:cNvPr id="4099" name="Content Placeholder 3" descr="1990, Midnight Moon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92" r="-33792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Headlights</a:t>
            </a:r>
            <a:r>
              <a:rPr lang="en-US" altLang="en-US" sz="1400" smtClean="0">
                <a:latin typeface="Times New Roman" charset="0"/>
              </a:rPr>
              <a:t>, 40x60 inches, acrylic on canvas, 2010</a:t>
            </a:r>
          </a:p>
        </p:txBody>
      </p:sp>
      <p:pic>
        <p:nvPicPr>
          <p:cNvPr id="31747" name="Content Placeholder 3" descr="2010, Headlight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34" b="-3934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Looking Back at My Family Tree</a:t>
            </a:r>
            <a:r>
              <a:rPr lang="en-US" altLang="en-US" sz="1400" smtClean="0">
                <a:latin typeface="Times New Roman" charset="0"/>
              </a:rPr>
              <a:t>, 60x40 inches, acrylic on linen, 2010</a:t>
            </a:r>
          </a:p>
        </p:txBody>
      </p:sp>
      <p:pic>
        <p:nvPicPr>
          <p:cNvPr id="32771" name="Content Placeholder 3" descr="2010, Looking Back at My Family Tre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67" r="-50867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My Tea is Ready</a:t>
            </a:r>
            <a:r>
              <a:rPr lang="en-US" altLang="en-US" sz="1400" smtClean="0">
                <a:latin typeface="Times New Roman" charset="0"/>
              </a:rPr>
              <a:t>, 20x16 inches, acrylic on canvas panel, 2010</a:t>
            </a:r>
          </a:p>
        </p:txBody>
      </p:sp>
      <p:pic>
        <p:nvPicPr>
          <p:cNvPr id="33795" name="Content Placeholder 3" descr="2010, My Tea is Ready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27" r="-33727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I Just Don’t Wanna Be Me</a:t>
            </a:r>
            <a:r>
              <a:rPr lang="en-US" altLang="en-US" sz="1400" smtClean="0">
                <a:latin typeface="Times New Roman" charset="0"/>
              </a:rPr>
              <a:t>, 24x36 inches, oil on canvas, 1991</a:t>
            </a:r>
          </a:p>
        </p:txBody>
      </p:sp>
      <p:pic>
        <p:nvPicPr>
          <p:cNvPr id="5123" name="Content Placeholder 3" descr="1991, I Just Don't Wanna Be M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90" b="-6390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I Was A King in High Places</a:t>
            </a:r>
            <a:r>
              <a:rPr lang="en-US" altLang="en-US" sz="1400" smtClean="0">
                <a:latin typeface="Times New Roman" charset="0"/>
              </a:rPr>
              <a:t>, 36x24 inches, oil on canvas, 1992</a:t>
            </a:r>
          </a:p>
        </p:txBody>
      </p:sp>
      <p:pic>
        <p:nvPicPr>
          <p:cNvPr id="6147" name="Content Placeholder 3" descr="1991, I Was A King In High Place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89" r="-49689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Me, Myself, &amp; I in Louisiana</a:t>
            </a:r>
            <a:r>
              <a:rPr lang="en-US" altLang="en-US" sz="1400" smtClean="0">
                <a:latin typeface="Times New Roman" charset="0"/>
              </a:rPr>
              <a:t>, 96x180, acrylic on canvas, 1995</a:t>
            </a:r>
          </a:p>
        </p:txBody>
      </p:sp>
      <p:pic>
        <p:nvPicPr>
          <p:cNvPr id="7171" name="Content Placeholder 3" descr="1995, Me, Myself and I in Lousiaiana.jpg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b="-7870"/>
          <a:stretch>
            <a:fillRect/>
          </a:stretch>
        </p:blipFill>
        <p:spPr>
          <a:xfrm>
            <a:off x="914400" y="666750"/>
            <a:ext cx="7315200" cy="5048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As Honest as the Day is Long</a:t>
            </a:r>
            <a:r>
              <a:rPr lang="en-US" altLang="en-US" sz="1400" smtClean="0">
                <a:latin typeface="Times New Roman" charset="0"/>
              </a:rPr>
              <a:t>, 40x30 inches, acrylic on canvas, 1996</a:t>
            </a:r>
          </a:p>
        </p:txBody>
      </p:sp>
      <p:pic>
        <p:nvPicPr>
          <p:cNvPr id="8195" name="Content Placeholder 3" descr="1996, As Honest as the Day is Long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26" r="-39726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828800" y="57150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Butterflies Are Free</a:t>
            </a:r>
            <a:r>
              <a:rPr lang="en-US" altLang="en-US" sz="1400" smtClean="0">
                <a:latin typeface="Times New Roman" charset="0"/>
              </a:rPr>
              <a:t>, 36x63 inches, acrylic on canvas, 1996</a:t>
            </a:r>
          </a:p>
        </p:txBody>
      </p:sp>
      <p:pic>
        <p:nvPicPr>
          <p:cNvPr id="9219" name="Content Placeholder 3" descr="1996, Butterflies Are Fre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79" b="-9779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828800" y="5867400"/>
            <a:ext cx="5486400" cy="566738"/>
          </a:xfrm>
        </p:spPr>
        <p:txBody>
          <a:bodyPr/>
          <a:lstStyle/>
          <a:p>
            <a:pPr algn="ctr" eaLnBrk="1" hangingPunct="1"/>
            <a:r>
              <a:rPr lang="en-US" altLang="en-US" sz="1400" i="1" smtClean="0">
                <a:latin typeface="Times New Roman" charset="0"/>
              </a:rPr>
              <a:t>Secret Service Dog</a:t>
            </a:r>
            <a:r>
              <a:rPr lang="en-US" altLang="en-US" sz="1400" smtClean="0">
                <a:latin typeface="Times New Roman" charset="0"/>
              </a:rPr>
              <a:t>, 30x24 inches, acrylic on canvas, 1996</a:t>
            </a:r>
          </a:p>
        </p:txBody>
      </p:sp>
      <p:pic>
        <p:nvPicPr>
          <p:cNvPr id="10243" name="Content Placeholder 3" descr="1996, Secret Service Dog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89" r="-34389"/>
          <a:stretch>
            <a:fillRect/>
          </a:stretch>
        </p:blipFill>
        <p:spPr>
          <a:xfrm>
            <a:off x="914400" y="381000"/>
            <a:ext cx="7315200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382</Words>
  <Application>Microsoft Office PowerPoint</Application>
  <PresentationFormat>On-screen Show (4:3)</PresentationFormat>
  <Paragraphs>32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The Art of George Rodrigue: Blue Dogs 1984-2010</vt:lpstr>
      <vt:lpstr>Tiffany, George’s terrier-spaniel, 1980</vt:lpstr>
      <vt:lpstr>Midnight Moon, 30x24 inches, oil on canvas, 1990</vt:lpstr>
      <vt:lpstr>I Just Don’t Wanna Be Me, 24x36 inches, oil on canvas, 1991</vt:lpstr>
      <vt:lpstr>I Was A King in High Places, 36x24 inches, oil on canvas, 1992</vt:lpstr>
      <vt:lpstr>Me, Myself, &amp; I in Louisiana, 96x180, acrylic on canvas, 1995</vt:lpstr>
      <vt:lpstr>As Honest as the Day is Long, 40x30 inches, acrylic on canvas, 1996</vt:lpstr>
      <vt:lpstr>Butterflies Are Free, 36x63 inches, acrylic on canvas, 1996</vt:lpstr>
      <vt:lpstr>Secret Service Dog, 30x24 inches, acrylic on canvas, 1996</vt:lpstr>
      <vt:lpstr>Hawaiian Blues, 36x63 inches, acrylic on canvas, 1998</vt:lpstr>
      <vt:lpstr>Luck Be a Lady, 72x96 inches, acrylic on canvas, 1999</vt:lpstr>
      <vt:lpstr>A Faster Breed, 48x36 inches, acrylic on canvas, 2000</vt:lpstr>
      <vt:lpstr>A Smarter Breed, 48x36 inches, acrylic on canvas, 2000</vt:lpstr>
      <vt:lpstr>Hot Dog Chili, 32x18 inches, silkscreen, 2000</vt:lpstr>
      <vt:lpstr>Life’s A Blast, acrylic on canvas, 2000</vt:lpstr>
      <vt:lpstr>Now You See It, Now You Don’t, 48x36 inches, acrylic on canvas, 2000</vt:lpstr>
      <vt:lpstr>PC Blues, 48x36 inches, acrylic on canvas, 2000</vt:lpstr>
      <vt:lpstr>Star Hopping, acrylic on canvas, 2000</vt:lpstr>
      <vt:lpstr>The Wild Blue Yonder, 36x48 inches, acrylic on canvas, 2000</vt:lpstr>
      <vt:lpstr>I Look Different Close Up, 40x30 inches, acrylic on canvas, 2001</vt:lpstr>
      <vt:lpstr>Evermore, 24x24 inches, acrylic on canvas, 2002</vt:lpstr>
      <vt:lpstr>View of Hues, 36x40 inches, acrylic on canvas, 2002</vt:lpstr>
      <vt:lpstr>Everywhere, 30x30 inches, acrylic on canvas, 2003</vt:lpstr>
      <vt:lpstr> I Am an Artist, acrylic on canvas, 2006</vt:lpstr>
      <vt:lpstr>The Summer of ’06, acrylic on canvas, 2006</vt:lpstr>
      <vt:lpstr>You’re the Only One Under the Sun, acrylic on canvas, 2006</vt:lpstr>
      <vt:lpstr>Heat in the Kitchen, 25x38 inches, silkscreen, 2009</vt:lpstr>
      <vt:lpstr>Colors in My Life, 24x18 inches, acrylic on canvas board, 2010</vt:lpstr>
      <vt:lpstr>Cool Cat Dog, 48x36 inches, acrylic on canvas, 2010</vt:lpstr>
      <vt:lpstr>Headlights, 40x60 inches, acrylic on canvas, 2010</vt:lpstr>
      <vt:lpstr>Looking Back at My Family Tree, 60x40 inches, acrylic on linen, 2010</vt:lpstr>
      <vt:lpstr>My Tea is Ready, 20x16 inches, acrylic on canvas panel, 2010</vt:lpstr>
    </vt:vector>
  </TitlesOfParts>
  <Company>GRFA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George Rodrigue’s Blue Dogs</dc:title>
  <dc:creator>Erin Horton</dc:creator>
  <cp:lastModifiedBy>Sam</cp:lastModifiedBy>
  <cp:revision>34</cp:revision>
  <dcterms:created xsi:type="dcterms:W3CDTF">2011-01-13T16:44:09Z</dcterms:created>
  <dcterms:modified xsi:type="dcterms:W3CDTF">2015-03-04T03:43:42Z</dcterms:modified>
</cp:coreProperties>
</file>